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7" r:id="rId4"/>
    <p:sldId id="261" r:id="rId5"/>
    <p:sldId id="263" r:id="rId6"/>
    <p:sldId id="264" r:id="rId7"/>
    <p:sldId id="265" r:id="rId8"/>
    <p:sldId id="262" r:id="rId9"/>
    <p:sldId id="266" r:id="rId10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C24E-4DB8-A5FE-4C24-670A1DC74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666AD-17D4-0183-2E17-F30A4C038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488BA-C109-14DF-F53D-D9A0B6C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D9514-CF18-3A45-3F3B-6EA1BD13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5198C-41F1-9FC0-2005-851EB103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9549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0560E-3AFB-686C-3F83-B013595D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56908-4BE0-7BDF-4B70-218F4037C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97B16-90ED-CFF4-2ADD-756C6155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29A38-C665-6FCC-A0E3-98CFA91F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0553B-B189-DCD5-23E1-440F8C85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8090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E9A5D-A527-6BF0-B1D7-52544BB9C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53956-95EC-FCD5-7E4E-63590D3F3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B0D3B-B288-CE07-8101-3B2380D9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F377C-BB04-1A60-4826-F4148529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6F57-6348-E808-687E-3D5B4016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539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864D-179B-C498-CE47-49971C5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7C29-639B-C1D1-149C-929566680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5710-0A54-CB10-C6FD-83ED7F69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F8AA2-C4E2-BABE-2DDA-546D3470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4D86F-8CA9-3258-54A0-B9272D97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6900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C7FD-A9A6-B048-880C-14C394F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6D24-F183-F884-607C-DBD808913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93666-60E0-1A81-D7B0-F6F28147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AD559-78BB-3FF2-9310-19FF7FAB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525D4-7955-2047-BDB1-9353D65A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5374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78CA-48C3-A10D-E3B6-ECEA6D93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4D374-0088-3FF3-44CD-DB3476ADF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91AE1-ABB8-E2D5-840B-CE2485971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1C646-FDFA-3CE4-49A1-0BCAAB67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AD5AC-BCE0-08CE-D688-559139F0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60A14-425A-B989-CB4F-1074D992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6282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E4CD-2C88-0FA5-751D-DA8AE038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2BFD9-DF1D-B757-C9BC-62049A01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AB924-B903-8C05-822D-AB5E7739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6D8C7-1BD7-D3E3-1F96-75680B8F4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65E1B-5057-C671-C539-9631FB43F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E9972-D443-9A2E-15F8-DF1EFE22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8A228-FC43-4FE2-E47B-01637123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A82BD-F860-844B-BD82-B2CE342E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1323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8589-BB38-9F45-2688-6CC944EB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72644-6EE4-CC62-D0AD-D4F0F56C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04ECB-F51D-5BB8-69DC-FBBA9CDB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5FE3E-65F4-BA06-E1D6-E75E1B66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9041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EB3DA-3BAD-5623-0A1F-9D3C1BD2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2902C-D3B5-0073-EEC1-667F30A7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15846-AFBC-45FB-A6AE-26F4F2D3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9670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2AAB-430D-EE6D-3F85-A4A37722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A51E1-25B1-8476-698C-EBF161DD6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C6A96-4BAF-AE96-F073-E33342623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D8C69-3C77-B3B2-A9B9-18895B93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77B0C-FEAF-5F00-8F09-768479B9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78DC5-D118-674D-9534-C2BD14B2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1881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D27C-6306-BA23-3459-74FD3D38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98F2E-E0FC-C778-E727-E576FD7C4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1B19C-9888-86BC-3A3E-F569A4467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18613-EBAB-C502-F3D3-B0B363EC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00ABE-62BB-FE8B-E82D-9E6FC4E1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0E9A0-58DB-86E3-AB0A-5991214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5273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6C0E72-7009-405D-3F74-25E6F0D1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08D4E-C9F5-27DB-851B-A88DAD694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DE119-954D-15D3-AA84-2CEC1387E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FEA49-DD44-3B4E-A35D-2D4534D8223F}" type="datetimeFigureOut">
              <a:rPr lang="en-IT" smtClean="0"/>
              <a:t>01/08/2025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0946-E1EC-C731-D16F-8F012B5A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60ED7-FEC9-CC03-4B29-266F2675A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4B60D-B2C2-494D-A3FC-2AB29B420E4D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5874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EE412D-4B36-24DB-D482-EBD91AB5A518}"/>
              </a:ext>
            </a:extLst>
          </p:cNvPr>
          <p:cNvCxnSpPr/>
          <p:nvPr/>
        </p:nvCxnSpPr>
        <p:spPr>
          <a:xfrm flipV="1">
            <a:off x="4664765" y="3299791"/>
            <a:ext cx="0" cy="2504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 of carbon dioxide emission&#10;&#10;Description automatically generated">
            <a:extLst>
              <a:ext uri="{FF2B5EF4-FFF2-40B4-BE49-F238E27FC236}">
                <a16:creationId xmlns:a16="http://schemas.microsoft.com/office/drawing/2014/main" id="{95BDDC41-A15C-78CA-9BC8-0E802D8E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94" y="0"/>
            <a:ext cx="8966049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2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6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760425F-933C-6BAF-7C02-7C1AC7AA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788" y="643467"/>
            <a:ext cx="341227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oft Energy Paths: Towards a Durable Peace: Lovins, Amory B.:  9780060906535: Amazon.com: Books">
            <a:extLst>
              <a:ext uri="{FF2B5EF4-FFF2-40B4-BE49-F238E27FC236}">
                <a16:creationId xmlns:a16="http://schemas.microsoft.com/office/drawing/2014/main" id="{7800833F-67F6-D559-9E62-722F0C26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946" y="643467"/>
            <a:ext cx="380225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06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riginal Marshall Plan Holland Poster Cooperation Means Prosperity">
            <a:extLst>
              <a:ext uri="{FF2B5EF4-FFF2-40B4-BE49-F238E27FC236}">
                <a16:creationId xmlns:a16="http://schemas.microsoft.com/office/drawing/2014/main" id="{00807C25-AAEB-C54D-B9D7-92793D667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9525" y="643467"/>
            <a:ext cx="405295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2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" name="Picture 1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03755C0B-BEF0-0CD1-02CB-256FE0B71D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315" r="1" b="1"/>
          <a:stretch/>
        </p:blipFill>
        <p:spPr>
          <a:xfrm>
            <a:off x="122716" y="115738"/>
            <a:ext cx="11938653" cy="66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8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0469CE67-F2E4-57FD-0C6B-460FF8EA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4707"/>
          <a:stretch/>
        </p:blipFill>
        <p:spPr>
          <a:xfrm>
            <a:off x="122716" y="115738"/>
            <a:ext cx="11938653" cy="66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2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oil prices&#10;&#10;Description automatically generated">
            <a:extLst>
              <a:ext uri="{FF2B5EF4-FFF2-40B4-BE49-F238E27FC236}">
                <a16:creationId xmlns:a16="http://schemas.microsoft.com/office/drawing/2014/main" id="{E0F81912-F1A1-9A64-A556-79A06C180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560434"/>
            <a:ext cx="8492710" cy="58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3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" name="Immagine 1" descr="Screenshot 2023-06-10 at 12.04.36.png">
            <a:extLst>
              <a:ext uri="{FF2B5EF4-FFF2-40B4-BE49-F238E27FC236}">
                <a16:creationId xmlns:a16="http://schemas.microsoft.com/office/drawing/2014/main" id="{7AE47069-A6E8-A7F4-2D90-8427A3048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1" b="1"/>
          <a:stretch/>
        </p:blipFill>
        <p:spPr>
          <a:xfrm>
            <a:off x="122716" y="115738"/>
            <a:ext cx="11938653" cy="66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6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“A neutron bomb cannot make peace. Peace is a question of trust.” Poster, 1979">
            <a:extLst>
              <a:ext uri="{FF2B5EF4-FFF2-40B4-BE49-F238E27FC236}">
                <a16:creationId xmlns:a16="http://schemas.microsoft.com/office/drawing/2014/main" id="{E846E026-611E-9880-F658-BCC8494E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7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DDB388-DE8A-396A-DDF1-FCBE4E105A93}"/>
              </a:ext>
            </a:extLst>
          </p:cNvPr>
          <p:cNvSpPr txBox="1"/>
          <p:nvPr/>
        </p:nvSpPr>
        <p:spPr>
          <a:xfrm>
            <a:off x="4823791" y="119271"/>
            <a:ext cx="1802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000" dirty="0"/>
              <a:t>Verdi tedeschi 1979</a:t>
            </a:r>
          </a:p>
          <a:p>
            <a:endParaRPr lang="en-IT" sz="2000" dirty="0"/>
          </a:p>
          <a:p>
            <a:r>
              <a:rPr lang="en-IT" sz="2000" i="1" dirty="0"/>
              <a:t>Una bomba a neutroni non può fare la pace.</a:t>
            </a:r>
          </a:p>
          <a:p>
            <a:endParaRPr lang="en-IT" sz="2000" i="1" dirty="0"/>
          </a:p>
          <a:p>
            <a:r>
              <a:rPr lang="en-IT" sz="2000" i="1" dirty="0"/>
              <a:t>La pace è una quetione di fiducia</a:t>
            </a:r>
          </a:p>
        </p:txBody>
      </p:sp>
      <p:pic>
        <p:nvPicPr>
          <p:cNvPr id="8" name="Picture 7" descr="A person standing on a roof&#10;&#10;Description automatically generated">
            <a:extLst>
              <a:ext uri="{FF2B5EF4-FFF2-40B4-BE49-F238E27FC236}">
                <a16:creationId xmlns:a16="http://schemas.microsoft.com/office/drawing/2014/main" id="{B2EF7C2C-67FF-61F5-A38D-1E11291C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32" y="0"/>
            <a:ext cx="4819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nese renewable energy deployment versus the rest of the world, 2019-2023  : r/TrueAnon">
            <a:extLst>
              <a:ext uri="{FF2B5EF4-FFF2-40B4-BE49-F238E27FC236}">
                <a16:creationId xmlns:a16="http://schemas.microsoft.com/office/drawing/2014/main" id="{46F2FE77-3E2A-52EF-2908-3E9EB856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0"/>
            <a:ext cx="1055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9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Giuliano Garavini</dc:creator>
  <cp:lastModifiedBy>Mario PIANTA</cp:lastModifiedBy>
  <cp:revision>3</cp:revision>
  <dcterms:created xsi:type="dcterms:W3CDTF">2024-12-14T10:53:22Z</dcterms:created>
  <dcterms:modified xsi:type="dcterms:W3CDTF">2025-01-08T13:14:48Z</dcterms:modified>
</cp:coreProperties>
</file>